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4" r:id="rId3"/>
    <p:sldId id="258" r:id="rId4"/>
    <p:sldId id="259" r:id="rId5"/>
    <p:sldId id="260" r:id="rId6"/>
    <p:sldId id="261" r:id="rId7"/>
    <p:sldId id="267" r:id="rId8"/>
    <p:sldId id="262" r:id="rId9"/>
    <p:sldId id="268" r:id="rId10"/>
    <p:sldId id="272" r:id="rId11"/>
    <p:sldId id="257" r:id="rId12"/>
    <p:sldId id="263" r:id="rId13"/>
    <p:sldId id="270" r:id="rId14"/>
    <p:sldId id="269" r:id="rId15"/>
    <p:sldId id="271" r:id="rId16"/>
    <p:sldId id="265" r:id="rId1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21"/>
    <p:restoredTop sz="94615"/>
  </p:normalViewPr>
  <p:slideViewPr>
    <p:cSldViewPr snapToGrid="0" snapToObjects="1">
      <p:cViewPr varScale="1">
        <p:scale>
          <a:sx n="106" d="100"/>
          <a:sy n="106" d="100"/>
        </p:scale>
        <p:origin x="56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34B145-54D8-CC49-8398-9CFA732B1D2C}"/>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21729A3E-20D0-6046-AA1E-8E41EFC991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047D9E5D-4E46-5D49-AEEB-C371529E034E}"/>
              </a:ext>
            </a:extLst>
          </p:cNvPr>
          <p:cNvSpPr>
            <a:spLocks noGrp="1"/>
          </p:cNvSpPr>
          <p:nvPr>
            <p:ph type="dt" sz="half" idx="10"/>
          </p:nvPr>
        </p:nvSpPr>
        <p:spPr/>
        <p:txBody>
          <a:bodyPr/>
          <a:lstStyle/>
          <a:p>
            <a:fld id="{F6829099-8051-8C48-BAAF-7C80230C3BE4}" type="datetimeFigureOut">
              <a:rPr lang="nl-NL" smtClean="0"/>
              <a:t>12-09-19</a:t>
            </a:fld>
            <a:endParaRPr lang="nl-NL"/>
          </a:p>
        </p:txBody>
      </p:sp>
      <p:sp>
        <p:nvSpPr>
          <p:cNvPr id="5" name="Tijdelijke aanduiding voor voettekst 4">
            <a:extLst>
              <a:ext uri="{FF2B5EF4-FFF2-40B4-BE49-F238E27FC236}">
                <a16:creationId xmlns:a16="http://schemas.microsoft.com/office/drawing/2014/main" id="{78B23103-527F-B140-B223-2F9693DCCFA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5A3D844-50B3-F842-8027-D396D233D545}"/>
              </a:ext>
            </a:extLst>
          </p:cNvPr>
          <p:cNvSpPr>
            <a:spLocks noGrp="1"/>
          </p:cNvSpPr>
          <p:nvPr>
            <p:ph type="sldNum" sz="quarter" idx="12"/>
          </p:nvPr>
        </p:nvSpPr>
        <p:spPr/>
        <p:txBody>
          <a:bodyPr/>
          <a:lstStyle/>
          <a:p>
            <a:fld id="{8EE50EC4-0C92-944E-AEB1-919E6A5E8287}" type="slidenum">
              <a:rPr lang="nl-NL" smtClean="0"/>
              <a:t>‹nr.›</a:t>
            </a:fld>
            <a:endParaRPr lang="nl-NL"/>
          </a:p>
        </p:txBody>
      </p:sp>
    </p:spTree>
    <p:extLst>
      <p:ext uri="{BB962C8B-B14F-4D97-AF65-F5344CB8AC3E}">
        <p14:creationId xmlns:p14="http://schemas.microsoft.com/office/powerpoint/2010/main" val="1168403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AA1C0E-BDCC-D840-86AD-1A777DAAF8B6}"/>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F50B6140-AAA8-4E41-ABC3-8FC5533C3929}"/>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090178E-B5C2-0E4D-8F2E-D5930E56F6FE}"/>
              </a:ext>
            </a:extLst>
          </p:cNvPr>
          <p:cNvSpPr>
            <a:spLocks noGrp="1"/>
          </p:cNvSpPr>
          <p:nvPr>
            <p:ph type="dt" sz="half" idx="10"/>
          </p:nvPr>
        </p:nvSpPr>
        <p:spPr/>
        <p:txBody>
          <a:bodyPr/>
          <a:lstStyle/>
          <a:p>
            <a:fld id="{F6829099-8051-8C48-BAAF-7C80230C3BE4}" type="datetimeFigureOut">
              <a:rPr lang="nl-NL" smtClean="0"/>
              <a:t>12-09-19</a:t>
            </a:fld>
            <a:endParaRPr lang="nl-NL"/>
          </a:p>
        </p:txBody>
      </p:sp>
      <p:sp>
        <p:nvSpPr>
          <p:cNvPr id="5" name="Tijdelijke aanduiding voor voettekst 4">
            <a:extLst>
              <a:ext uri="{FF2B5EF4-FFF2-40B4-BE49-F238E27FC236}">
                <a16:creationId xmlns:a16="http://schemas.microsoft.com/office/drawing/2014/main" id="{98F9FABF-916E-124E-804B-484FE7AD8B5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D9DCD8B-6A6C-5446-A8AA-4F2EAAB08EF8}"/>
              </a:ext>
            </a:extLst>
          </p:cNvPr>
          <p:cNvSpPr>
            <a:spLocks noGrp="1"/>
          </p:cNvSpPr>
          <p:nvPr>
            <p:ph type="sldNum" sz="quarter" idx="12"/>
          </p:nvPr>
        </p:nvSpPr>
        <p:spPr/>
        <p:txBody>
          <a:bodyPr/>
          <a:lstStyle/>
          <a:p>
            <a:fld id="{8EE50EC4-0C92-944E-AEB1-919E6A5E8287}" type="slidenum">
              <a:rPr lang="nl-NL" smtClean="0"/>
              <a:t>‹nr.›</a:t>
            </a:fld>
            <a:endParaRPr lang="nl-NL"/>
          </a:p>
        </p:txBody>
      </p:sp>
    </p:spTree>
    <p:extLst>
      <p:ext uri="{BB962C8B-B14F-4D97-AF65-F5344CB8AC3E}">
        <p14:creationId xmlns:p14="http://schemas.microsoft.com/office/powerpoint/2010/main" val="191257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B85776F2-642D-5D4E-AC9E-5BDA6695E63B}"/>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652205D3-091A-E344-B8C9-7600D1415DFD}"/>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B21CCEA-BB4E-2744-AD99-AC3F9CD011BF}"/>
              </a:ext>
            </a:extLst>
          </p:cNvPr>
          <p:cNvSpPr>
            <a:spLocks noGrp="1"/>
          </p:cNvSpPr>
          <p:nvPr>
            <p:ph type="dt" sz="half" idx="10"/>
          </p:nvPr>
        </p:nvSpPr>
        <p:spPr/>
        <p:txBody>
          <a:bodyPr/>
          <a:lstStyle/>
          <a:p>
            <a:fld id="{F6829099-8051-8C48-BAAF-7C80230C3BE4}" type="datetimeFigureOut">
              <a:rPr lang="nl-NL" smtClean="0"/>
              <a:t>12-09-19</a:t>
            </a:fld>
            <a:endParaRPr lang="nl-NL"/>
          </a:p>
        </p:txBody>
      </p:sp>
      <p:sp>
        <p:nvSpPr>
          <p:cNvPr id="5" name="Tijdelijke aanduiding voor voettekst 4">
            <a:extLst>
              <a:ext uri="{FF2B5EF4-FFF2-40B4-BE49-F238E27FC236}">
                <a16:creationId xmlns:a16="http://schemas.microsoft.com/office/drawing/2014/main" id="{807FC0AA-A1B8-B745-A9AC-F02C99703C4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B7E4D71-6AE6-954F-8652-4EF75AFA65E8}"/>
              </a:ext>
            </a:extLst>
          </p:cNvPr>
          <p:cNvSpPr>
            <a:spLocks noGrp="1"/>
          </p:cNvSpPr>
          <p:nvPr>
            <p:ph type="sldNum" sz="quarter" idx="12"/>
          </p:nvPr>
        </p:nvSpPr>
        <p:spPr/>
        <p:txBody>
          <a:bodyPr/>
          <a:lstStyle/>
          <a:p>
            <a:fld id="{8EE50EC4-0C92-944E-AEB1-919E6A5E8287}" type="slidenum">
              <a:rPr lang="nl-NL" smtClean="0"/>
              <a:t>‹nr.›</a:t>
            </a:fld>
            <a:endParaRPr lang="nl-NL"/>
          </a:p>
        </p:txBody>
      </p:sp>
    </p:spTree>
    <p:extLst>
      <p:ext uri="{BB962C8B-B14F-4D97-AF65-F5344CB8AC3E}">
        <p14:creationId xmlns:p14="http://schemas.microsoft.com/office/powerpoint/2010/main" val="797337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289BFC-36C3-C84F-A224-BB0156138DF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35BF69C-1409-A24E-B778-DA023E33C9CF}"/>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1E7D0BB-9946-4F4C-83D2-BF42375683A0}"/>
              </a:ext>
            </a:extLst>
          </p:cNvPr>
          <p:cNvSpPr>
            <a:spLocks noGrp="1"/>
          </p:cNvSpPr>
          <p:nvPr>
            <p:ph type="dt" sz="half" idx="10"/>
          </p:nvPr>
        </p:nvSpPr>
        <p:spPr/>
        <p:txBody>
          <a:bodyPr/>
          <a:lstStyle/>
          <a:p>
            <a:fld id="{F6829099-8051-8C48-BAAF-7C80230C3BE4}" type="datetimeFigureOut">
              <a:rPr lang="nl-NL" smtClean="0"/>
              <a:t>12-09-19</a:t>
            </a:fld>
            <a:endParaRPr lang="nl-NL"/>
          </a:p>
        </p:txBody>
      </p:sp>
      <p:sp>
        <p:nvSpPr>
          <p:cNvPr id="5" name="Tijdelijke aanduiding voor voettekst 4">
            <a:extLst>
              <a:ext uri="{FF2B5EF4-FFF2-40B4-BE49-F238E27FC236}">
                <a16:creationId xmlns:a16="http://schemas.microsoft.com/office/drawing/2014/main" id="{84DA3D5C-D1FD-CE47-85E7-AFDD68807C4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45647BB-F04B-C04B-A863-BA72F1A50580}"/>
              </a:ext>
            </a:extLst>
          </p:cNvPr>
          <p:cNvSpPr>
            <a:spLocks noGrp="1"/>
          </p:cNvSpPr>
          <p:nvPr>
            <p:ph type="sldNum" sz="quarter" idx="12"/>
          </p:nvPr>
        </p:nvSpPr>
        <p:spPr/>
        <p:txBody>
          <a:bodyPr/>
          <a:lstStyle/>
          <a:p>
            <a:fld id="{8EE50EC4-0C92-944E-AEB1-919E6A5E8287}" type="slidenum">
              <a:rPr lang="nl-NL" smtClean="0"/>
              <a:t>‹nr.›</a:t>
            </a:fld>
            <a:endParaRPr lang="nl-NL"/>
          </a:p>
        </p:txBody>
      </p:sp>
    </p:spTree>
    <p:extLst>
      <p:ext uri="{BB962C8B-B14F-4D97-AF65-F5344CB8AC3E}">
        <p14:creationId xmlns:p14="http://schemas.microsoft.com/office/powerpoint/2010/main" val="3703360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426C63-F90A-FA47-936D-C05CAB5311E9}"/>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2E5CD6EF-DCD8-6B43-BD52-35A873EDFB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88F4C786-4279-9646-BEA1-2FAD6D46FD1A}"/>
              </a:ext>
            </a:extLst>
          </p:cNvPr>
          <p:cNvSpPr>
            <a:spLocks noGrp="1"/>
          </p:cNvSpPr>
          <p:nvPr>
            <p:ph type="dt" sz="half" idx="10"/>
          </p:nvPr>
        </p:nvSpPr>
        <p:spPr/>
        <p:txBody>
          <a:bodyPr/>
          <a:lstStyle/>
          <a:p>
            <a:fld id="{F6829099-8051-8C48-BAAF-7C80230C3BE4}" type="datetimeFigureOut">
              <a:rPr lang="nl-NL" smtClean="0"/>
              <a:t>12-09-19</a:t>
            </a:fld>
            <a:endParaRPr lang="nl-NL"/>
          </a:p>
        </p:txBody>
      </p:sp>
      <p:sp>
        <p:nvSpPr>
          <p:cNvPr id="5" name="Tijdelijke aanduiding voor voettekst 4">
            <a:extLst>
              <a:ext uri="{FF2B5EF4-FFF2-40B4-BE49-F238E27FC236}">
                <a16:creationId xmlns:a16="http://schemas.microsoft.com/office/drawing/2014/main" id="{64F41B91-C77E-414D-B360-77ACF61A0B4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3A42A9D-3855-BB41-BEE8-E719E590D1F6}"/>
              </a:ext>
            </a:extLst>
          </p:cNvPr>
          <p:cNvSpPr>
            <a:spLocks noGrp="1"/>
          </p:cNvSpPr>
          <p:nvPr>
            <p:ph type="sldNum" sz="quarter" idx="12"/>
          </p:nvPr>
        </p:nvSpPr>
        <p:spPr/>
        <p:txBody>
          <a:bodyPr/>
          <a:lstStyle/>
          <a:p>
            <a:fld id="{8EE50EC4-0C92-944E-AEB1-919E6A5E8287}" type="slidenum">
              <a:rPr lang="nl-NL" smtClean="0"/>
              <a:t>‹nr.›</a:t>
            </a:fld>
            <a:endParaRPr lang="nl-NL"/>
          </a:p>
        </p:txBody>
      </p:sp>
    </p:spTree>
    <p:extLst>
      <p:ext uri="{BB962C8B-B14F-4D97-AF65-F5344CB8AC3E}">
        <p14:creationId xmlns:p14="http://schemas.microsoft.com/office/powerpoint/2010/main" val="2285922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F8BE9F-9966-C844-A11C-3B3D3F2E3381}"/>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29D3606F-FC6A-4D42-A30A-F5D78A0907EC}"/>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1B756531-90C7-184D-B975-D243F7BCF666}"/>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44C8E4DA-DBA5-2948-99DB-EA66C1F7EBC7}"/>
              </a:ext>
            </a:extLst>
          </p:cNvPr>
          <p:cNvSpPr>
            <a:spLocks noGrp="1"/>
          </p:cNvSpPr>
          <p:nvPr>
            <p:ph type="dt" sz="half" idx="10"/>
          </p:nvPr>
        </p:nvSpPr>
        <p:spPr/>
        <p:txBody>
          <a:bodyPr/>
          <a:lstStyle/>
          <a:p>
            <a:fld id="{F6829099-8051-8C48-BAAF-7C80230C3BE4}" type="datetimeFigureOut">
              <a:rPr lang="nl-NL" smtClean="0"/>
              <a:t>12-09-19</a:t>
            </a:fld>
            <a:endParaRPr lang="nl-NL"/>
          </a:p>
        </p:txBody>
      </p:sp>
      <p:sp>
        <p:nvSpPr>
          <p:cNvPr id="6" name="Tijdelijke aanduiding voor voettekst 5">
            <a:extLst>
              <a:ext uri="{FF2B5EF4-FFF2-40B4-BE49-F238E27FC236}">
                <a16:creationId xmlns:a16="http://schemas.microsoft.com/office/drawing/2014/main" id="{A380B400-41D4-F34E-BFEE-9C3D35051F2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60DF01B-B924-0C4B-87F0-59602F9EE32A}"/>
              </a:ext>
            </a:extLst>
          </p:cNvPr>
          <p:cNvSpPr>
            <a:spLocks noGrp="1"/>
          </p:cNvSpPr>
          <p:nvPr>
            <p:ph type="sldNum" sz="quarter" idx="12"/>
          </p:nvPr>
        </p:nvSpPr>
        <p:spPr/>
        <p:txBody>
          <a:bodyPr/>
          <a:lstStyle/>
          <a:p>
            <a:fld id="{8EE50EC4-0C92-944E-AEB1-919E6A5E8287}" type="slidenum">
              <a:rPr lang="nl-NL" smtClean="0"/>
              <a:t>‹nr.›</a:t>
            </a:fld>
            <a:endParaRPr lang="nl-NL"/>
          </a:p>
        </p:txBody>
      </p:sp>
    </p:spTree>
    <p:extLst>
      <p:ext uri="{BB962C8B-B14F-4D97-AF65-F5344CB8AC3E}">
        <p14:creationId xmlns:p14="http://schemas.microsoft.com/office/powerpoint/2010/main" val="2194903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2F4A71-97F5-294B-B673-5FE28ACF5A55}"/>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64E4F81A-D15C-3B40-8AD8-3B59DC8F56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09F3384F-A71B-CC4D-BEF4-A88C61CE5DA6}"/>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C5FA8AF5-6107-F540-8B6B-D15DC88636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33A8F990-EAD0-0642-8AB7-1093F5AB0948}"/>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1230BDDE-12F8-3142-B7A7-04C7E9D312F5}"/>
              </a:ext>
            </a:extLst>
          </p:cNvPr>
          <p:cNvSpPr>
            <a:spLocks noGrp="1"/>
          </p:cNvSpPr>
          <p:nvPr>
            <p:ph type="dt" sz="half" idx="10"/>
          </p:nvPr>
        </p:nvSpPr>
        <p:spPr/>
        <p:txBody>
          <a:bodyPr/>
          <a:lstStyle/>
          <a:p>
            <a:fld id="{F6829099-8051-8C48-BAAF-7C80230C3BE4}" type="datetimeFigureOut">
              <a:rPr lang="nl-NL" smtClean="0"/>
              <a:t>12-09-19</a:t>
            </a:fld>
            <a:endParaRPr lang="nl-NL"/>
          </a:p>
        </p:txBody>
      </p:sp>
      <p:sp>
        <p:nvSpPr>
          <p:cNvPr id="8" name="Tijdelijke aanduiding voor voettekst 7">
            <a:extLst>
              <a:ext uri="{FF2B5EF4-FFF2-40B4-BE49-F238E27FC236}">
                <a16:creationId xmlns:a16="http://schemas.microsoft.com/office/drawing/2014/main" id="{328B50AB-8354-FE49-9F91-9AE5261A4933}"/>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99773A78-3011-6346-92E1-43D348291B38}"/>
              </a:ext>
            </a:extLst>
          </p:cNvPr>
          <p:cNvSpPr>
            <a:spLocks noGrp="1"/>
          </p:cNvSpPr>
          <p:nvPr>
            <p:ph type="sldNum" sz="quarter" idx="12"/>
          </p:nvPr>
        </p:nvSpPr>
        <p:spPr/>
        <p:txBody>
          <a:bodyPr/>
          <a:lstStyle/>
          <a:p>
            <a:fld id="{8EE50EC4-0C92-944E-AEB1-919E6A5E8287}" type="slidenum">
              <a:rPr lang="nl-NL" smtClean="0"/>
              <a:t>‹nr.›</a:t>
            </a:fld>
            <a:endParaRPr lang="nl-NL"/>
          </a:p>
        </p:txBody>
      </p:sp>
    </p:spTree>
    <p:extLst>
      <p:ext uri="{BB962C8B-B14F-4D97-AF65-F5344CB8AC3E}">
        <p14:creationId xmlns:p14="http://schemas.microsoft.com/office/powerpoint/2010/main" val="3232603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F2DBDA-C281-3B4E-8AF2-1E2F8426A44D}"/>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1810289E-552A-F148-921F-05915B1CF9AD}"/>
              </a:ext>
            </a:extLst>
          </p:cNvPr>
          <p:cNvSpPr>
            <a:spLocks noGrp="1"/>
          </p:cNvSpPr>
          <p:nvPr>
            <p:ph type="dt" sz="half" idx="10"/>
          </p:nvPr>
        </p:nvSpPr>
        <p:spPr/>
        <p:txBody>
          <a:bodyPr/>
          <a:lstStyle/>
          <a:p>
            <a:fld id="{F6829099-8051-8C48-BAAF-7C80230C3BE4}" type="datetimeFigureOut">
              <a:rPr lang="nl-NL" smtClean="0"/>
              <a:t>12-09-19</a:t>
            </a:fld>
            <a:endParaRPr lang="nl-NL"/>
          </a:p>
        </p:txBody>
      </p:sp>
      <p:sp>
        <p:nvSpPr>
          <p:cNvPr id="4" name="Tijdelijke aanduiding voor voettekst 3">
            <a:extLst>
              <a:ext uri="{FF2B5EF4-FFF2-40B4-BE49-F238E27FC236}">
                <a16:creationId xmlns:a16="http://schemas.microsoft.com/office/drawing/2014/main" id="{FB81DC5E-5155-CF44-9251-3A09D1ADC7F4}"/>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DFDB163D-6BE8-B945-A20E-1284B16567C3}"/>
              </a:ext>
            </a:extLst>
          </p:cNvPr>
          <p:cNvSpPr>
            <a:spLocks noGrp="1"/>
          </p:cNvSpPr>
          <p:nvPr>
            <p:ph type="sldNum" sz="quarter" idx="12"/>
          </p:nvPr>
        </p:nvSpPr>
        <p:spPr/>
        <p:txBody>
          <a:bodyPr/>
          <a:lstStyle/>
          <a:p>
            <a:fld id="{8EE50EC4-0C92-944E-AEB1-919E6A5E8287}" type="slidenum">
              <a:rPr lang="nl-NL" smtClean="0"/>
              <a:t>‹nr.›</a:t>
            </a:fld>
            <a:endParaRPr lang="nl-NL"/>
          </a:p>
        </p:txBody>
      </p:sp>
    </p:spTree>
    <p:extLst>
      <p:ext uri="{BB962C8B-B14F-4D97-AF65-F5344CB8AC3E}">
        <p14:creationId xmlns:p14="http://schemas.microsoft.com/office/powerpoint/2010/main" val="3258090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5F21A2A0-0E35-D646-ADE1-080410B3EC58}"/>
              </a:ext>
            </a:extLst>
          </p:cNvPr>
          <p:cNvSpPr>
            <a:spLocks noGrp="1"/>
          </p:cNvSpPr>
          <p:nvPr>
            <p:ph type="dt" sz="half" idx="10"/>
          </p:nvPr>
        </p:nvSpPr>
        <p:spPr/>
        <p:txBody>
          <a:bodyPr/>
          <a:lstStyle/>
          <a:p>
            <a:fld id="{F6829099-8051-8C48-BAAF-7C80230C3BE4}" type="datetimeFigureOut">
              <a:rPr lang="nl-NL" smtClean="0"/>
              <a:t>12-09-19</a:t>
            </a:fld>
            <a:endParaRPr lang="nl-NL"/>
          </a:p>
        </p:txBody>
      </p:sp>
      <p:sp>
        <p:nvSpPr>
          <p:cNvPr id="3" name="Tijdelijke aanduiding voor voettekst 2">
            <a:extLst>
              <a:ext uri="{FF2B5EF4-FFF2-40B4-BE49-F238E27FC236}">
                <a16:creationId xmlns:a16="http://schemas.microsoft.com/office/drawing/2014/main" id="{944EC49A-3C7E-284E-BABC-D310455101F8}"/>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44F5E36B-9FF1-F84C-B401-E4EB73A40F13}"/>
              </a:ext>
            </a:extLst>
          </p:cNvPr>
          <p:cNvSpPr>
            <a:spLocks noGrp="1"/>
          </p:cNvSpPr>
          <p:nvPr>
            <p:ph type="sldNum" sz="quarter" idx="12"/>
          </p:nvPr>
        </p:nvSpPr>
        <p:spPr/>
        <p:txBody>
          <a:bodyPr/>
          <a:lstStyle/>
          <a:p>
            <a:fld id="{8EE50EC4-0C92-944E-AEB1-919E6A5E8287}" type="slidenum">
              <a:rPr lang="nl-NL" smtClean="0"/>
              <a:t>‹nr.›</a:t>
            </a:fld>
            <a:endParaRPr lang="nl-NL"/>
          </a:p>
        </p:txBody>
      </p:sp>
    </p:spTree>
    <p:extLst>
      <p:ext uri="{BB962C8B-B14F-4D97-AF65-F5344CB8AC3E}">
        <p14:creationId xmlns:p14="http://schemas.microsoft.com/office/powerpoint/2010/main" val="2141783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A251C8-FBAE-244A-A76C-AD7876C64E7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F622E5A6-63DA-794A-AD42-C52986C067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2AA10C58-F475-D343-BF79-A8F0BECDB5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5DC48157-B5A9-8442-8A36-A51A9D97CF28}"/>
              </a:ext>
            </a:extLst>
          </p:cNvPr>
          <p:cNvSpPr>
            <a:spLocks noGrp="1"/>
          </p:cNvSpPr>
          <p:nvPr>
            <p:ph type="dt" sz="half" idx="10"/>
          </p:nvPr>
        </p:nvSpPr>
        <p:spPr/>
        <p:txBody>
          <a:bodyPr/>
          <a:lstStyle/>
          <a:p>
            <a:fld id="{F6829099-8051-8C48-BAAF-7C80230C3BE4}" type="datetimeFigureOut">
              <a:rPr lang="nl-NL" smtClean="0"/>
              <a:t>12-09-19</a:t>
            </a:fld>
            <a:endParaRPr lang="nl-NL"/>
          </a:p>
        </p:txBody>
      </p:sp>
      <p:sp>
        <p:nvSpPr>
          <p:cNvPr id="6" name="Tijdelijke aanduiding voor voettekst 5">
            <a:extLst>
              <a:ext uri="{FF2B5EF4-FFF2-40B4-BE49-F238E27FC236}">
                <a16:creationId xmlns:a16="http://schemas.microsoft.com/office/drawing/2014/main" id="{065EAD6A-44F8-494A-B1D8-6B6FA2A8755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B5652FD-F5FA-1B45-92DB-833A76102A83}"/>
              </a:ext>
            </a:extLst>
          </p:cNvPr>
          <p:cNvSpPr>
            <a:spLocks noGrp="1"/>
          </p:cNvSpPr>
          <p:nvPr>
            <p:ph type="sldNum" sz="quarter" idx="12"/>
          </p:nvPr>
        </p:nvSpPr>
        <p:spPr/>
        <p:txBody>
          <a:bodyPr/>
          <a:lstStyle/>
          <a:p>
            <a:fld id="{8EE50EC4-0C92-944E-AEB1-919E6A5E8287}" type="slidenum">
              <a:rPr lang="nl-NL" smtClean="0"/>
              <a:t>‹nr.›</a:t>
            </a:fld>
            <a:endParaRPr lang="nl-NL"/>
          </a:p>
        </p:txBody>
      </p:sp>
    </p:spTree>
    <p:extLst>
      <p:ext uri="{BB962C8B-B14F-4D97-AF65-F5344CB8AC3E}">
        <p14:creationId xmlns:p14="http://schemas.microsoft.com/office/powerpoint/2010/main" val="2424635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9E620C-7622-A34E-B365-C7BDCF7C1DE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C712DDE3-C380-3F46-A165-AB84C5AEA8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6615B1D5-6CEE-E447-B6C0-6E043E44C7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48F1CE95-AA27-EA45-88BC-7680EC0CB0EF}"/>
              </a:ext>
            </a:extLst>
          </p:cNvPr>
          <p:cNvSpPr>
            <a:spLocks noGrp="1"/>
          </p:cNvSpPr>
          <p:nvPr>
            <p:ph type="dt" sz="half" idx="10"/>
          </p:nvPr>
        </p:nvSpPr>
        <p:spPr/>
        <p:txBody>
          <a:bodyPr/>
          <a:lstStyle/>
          <a:p>
            <a:fld id="{F6829099-8051-8C48-BAAF-7C80230C3BE4}" type="datetimeFigureOut">
              <a:rPr lang="nl-NL" smtClean="0"/>
              <a:t>12-09-19</a:t>
            </a:fld>
            <a:endParaRPr lang="nl-NL"/>
          </a:p>
        </p:txBody>
      </p:sp>
      <p:sp>
        <p:nvSpPr>
          <p:cNvPr id="6" name="Tijdelijke aanduiding voor voettekst 5">
            <a:extLst>
              <a:ext uri="{FF2B5EF4-FFF2-40B4-BE49-F238E27FC236}">
                <a16:creationId xmlns:a16="http://schemas.microsoft.com/office/drawing/2014/main" id="{A6E93852-1436-7743-99D0-551E515C9A3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0242E8C-BA8B-6245-B973-2BB024DD363F}"/>
              </a:ext>
            </a:extLst>
          </p:cNvPr>
          <p:cNvSpPr>
            <a:spLocks noGrp="1"/>
          </p:cNvSpPr>
          <p:nvPr>
            <p:ph type="sldNum" sz="quarter" idx="12"/>
          </p:nvPr>
        </p:nvSpPr>
        <p:spPr/>
        <p:txBody>
          <a:bodyPr/>
          <a:lstStyle/>
          <a:p>
            <a:fld id="{8EE50EC4-0C92-944E-AEB1-919E6A5E8287}" type="slidenum">
              <a:rPr lang="nl-NL" smtClean="0"/>
              <a:t>‹nr.›</a:t>
            </a:fld>
            <a:endParaRPr lang="nl-NL"/>
          </a:p>
        </p:txBody>
      </p:sp>
    </p:spTree>
    <p:extLst>
      <p:ext uri="{BB962C8B-B14F-4D97-AF65-F5344CB8AC3E}">
        <p14:creationId xmlns:p14="http://schemas.microsoft.com/office/powerpoint/2010/main" val="1527162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9B437CF-8AC7-8445-8870-EB272B301D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F83AB8-2D0B-2540-9E79-965FC991B0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71F3A79-1816-A045-9A54-470A9AB3F2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829099-8051-8C48-BAAF-7C80230C3BE4}" type="datetimeFigureOut">
              <a:rPr lang="nl-NL" smtClean="0"/>
              <a:t>12-09-19</a:t>
            </a:fld>
            <a:endParaRPr lang="nl-NL"/>
          </a:p>
        </p:txBody>
      </p:sp>
      <p:sp>
        <p:nvSpPr>
          <p:cNvPr id="5" name="Tijdelijke aanduiding voor voettekst 4">
            <a:extLst>
              <a:ext uri="{FF2B5EF4-FFF2-40B4-BE49-F238E27FC236}">
                <a16:creationId xmlns:a16="http://schemas.microsoft.com/office/drawing/2014/main" id="{38370758-45F9-E94A-B84C-50CAC9E3A3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39822DF9-AD7C-E64C-B4E5-4F10C81426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E50EC4-0C92-944E-AEB1-919E6A5E8287}" type="slidenum">
              <a:rPr lang="nl-NL" smtClean="0"/>
              <a:t>‹nr.›</a:t>
            </a:fld>
            <a:endParaRPr lang="nl-NL"/>
          </a:p>
        </p:txBody>
      </p:sp>
    </p:spTree>
    <p:extLst>
      <p:ext uri="{BB962C8B-B14F-4D97-AF65-F5344CB8AC3E}">
        <p14:creationId xmlns:p14="http://schemas.microsoft.com/office/powerpoint/2010/main" val="13195453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7F26459-9E41-054D-B0E0-8628B6637903}"/>
              </a:ext>
            </a:extLst>
          </p:cNvPr>
          <p:cNvSpPr>
            <a:spLocks noGrp="1"/>
          </p:cNvSpPr>
          <p:nvPr>
            <p:ph type="ctrTitle"/>
          </p:nvPr>
        </p:nvSpPr>
        <p:spPr>
          <a:xfrm>
            <a:off x="674237" y="914400"/>
            <a:ext cx="3657600" cy="2887579"/>
          </a:xfrm>
        </p:spPr>
        <p:txBody>
          <a:bodyPr>
            <a:normAutofit/>
          </a:bodyPr>
          <a:lstStyle/>
          <a:p>
            <a:r>
              <a:rPr lang="nl-NL" sz="3700">
                <a:solidFill>
                  <a:srgbClr val="FFFFFF"/>
                </a:solidFill>
              </a:rPr>
              <a:t>Psychische gezondheid, stress en werkdruk</a:t>
            </a:r>
            <a:br>
              <a:rPr lang="nl-NL" sz="3700">
                <a:solidFill>
                  <a:srgbClr val="FFFFFF"/>
                </a:solidFill>
              </a:rPr>
            </a:br>
            <a:endParaRPr lang="nl-NL" sz="3700">
              <a:solidFill>
                <a:srgbClr val="FFFFFF"/>
              </a:solidFill>
            </a:endParaRPr>
          </a:p>
        </p:txBody>
      </p:sp>
      <p:sp>
        <p:nvSpPr>
          <p:cNvPr id="3" name="Ondertitel 2">
            <a:extLst>
              <a:ext uri="{FF2B5EF4-FFF2-40B4-BE49-F238E27FC236}">
                <a16:creationId xmlns:a16="http://schemas.microsoft.com/office/drawing/2014/main" id="{935D2B6F-053B-664B-A46A-8AC39FEC09A6}"/>
              </a:ext>
            </a:extLst>
          </p:cNvPr>
          <p:cNvSpPr>
            <a:spLocks noGrp="1"/>
          </p:cNvSpPr>
          <p:nvPr>
            <p:ph type="subTitle" idx="1"/>
          </p:nvPr>
        </p:nvSpPr>
        <p:spPr>
          <a:xfrm>
            <a:off x="674237" y="4170501"/>
            <a:ext cx="3657600" cy="1525597"/>
          </a:xfrm>
        </p:spPr>
        <p:txBody>
          <a:bodyPr>
            <a:normAutofit/>
          </a:bodyPr>
          <a:lstStyle/>
          <a:p>
            <a:r>
              <a:rPr lang="nl-NL" sz="2000">
                <a:solidFill>
                  <a:srgbClr val="FFFFFF"/>
                </a:solidFill>
              </a:rPr>
              <a:t>Week 3, periode 1, leerjaar 3</a:t>
            </a:r>
          </a:p>
        </p:txBody>
      </p:sp>
      <p:cxnSp>
        <p:nvCxnSpPr>
          <p:cNvPr id="25" name="Straight Connector 24">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9" name="Afbeelding 8" descr="Afbeelding met tekst, buiten, teken, lucht&#10;&#10;Automatisch gegenereerde beschrijving">
            <a:extLst>
              <a:ext uri="{FF2B5EF4-FFF2-40B4-BE49-F238E27FC236}">
                <a16:creationId xmlns:a16="http://schemas.microsoft.com/office/drawing/2014/main" id="{35C0E48B-48D5-824A-99B4-86F91E6AF1DC}"/>
              </a:ext>
            </a:extLst>
          </p:cNvPr>
          <p:cNvPicPr>
            <a:picLocks noChangeAspect="1"/>
          </p:cNvPicPr>
          <p:nvPr/>
        </p:nvPicPr>
        <p:blipFill>
          <a:blip r:embed="rId2"/>
          <a:stretch>
            <a:fillRect/>
          </a:stretch>
        </p:blipFill>
        <p:spPr>
          <a:xfrm>
            <a:off x="5153822" y="1507867"/>
            <a:ext cx="6553545" cy="3850207"/>
          </a:xfrm>
          <a:prstGeom prst="rect">
            <a:avLst/>
          </a:prstGeom>
        </p:spPr>
      </p:pic>
    </p:spTree>
    <p:extLst>
      <p:ext uri="{BB962C8B-B14F-4D97-AF65-F5344CB8AC3E}">
        <p14:creationId xmlns:p14="http://schemas.microsoft.com/office/powerpoint/2010/main" val="23249574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C2CBB8B-144A-CA48-BABB-D5F52CF9ECB7}"/>
              </a:ext>
            </a:extLst>
          </p:cNvPr>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4600">
                <a:solidFill>
                  <a:srgbClr val="FFFFFF"/>
                </a:solidFill>
              </a:rPr>
              <a:t>Stress en de relatie met voeding en bewegen</a:t>
            </a:r>
          </a:p>
        </p:txBody>
      </p:sp>
      <p:pic>
        <p:nvPicPr>
          <p:cNvPr id="6" name="Tijdelijke aanduiding voor inhoud 5" descr="Afbeelding met tekst&#10;&#10;Automatisch gegenereerde beschrijving">
            <a:extLst>
              <a:ext uri="{FF2B5EF4-FFF2-40B4-BE49-F238E27FC236}">
                <a16:creationId xmlns:a16="http://schemas.microsoft.com/office/drawing/2014/main" id="{3D66A4CD-1B70-B34B-9EB5-241C8D55074E}"/>
              </a:ext>
            </a:extLst>
          </p:cNvPr>
          <p:cNvPicPr>
            <a:picLocks noGrp="1" noChangeAspect="1"/>
          </p:cNvPicPr>
          <p:nvPr>
            <p:ph sz="half" idx="1"/>
          </p:nvPr>
        </p:nvPicPr>
        <p:blipFill>
          <a:blip r:embed="rId2"/>
          <a:stretch>
            <a:fillRect/>
          </a:stretch>
        </p:blipFill>
        <p:spPr>
          <a:xfrm>
            <a:off x="1653823" y="307731"/>
            <a:ext cx="2788351" cy="3997637"/>
          </a:xfrm>
          <a:prstGeom prst="rect">
            <a:avLst/>
          </a:prstGeom>
        </p:spPr>
      </p:pic>
      <p:pic>
        <p:nvPicPr>
          <p:cNvPr id="12" name="Tijdelijke aanduiding voor inhoud 11">
            <a:extLst>
              <a:ext uri="{FF2B5EF4-FFF2-40B4-BE49-F238E27FC236}">
                <a16:creationId xmlns:a16="http://schemas.microsoft.com/office/drawing/2014/main" id="{334F566A-2B89-AE46-9CC1-8DD65E511D8F}"/>
              </a:ext>
            </a:extLst>
          </p:cNvPr>
          <p:cNvPicPr>
            <a:picLocks noGrp="1" noChangeAspect="1"/>
          </p:cNvPicPr>
          <p:nvPr>
            <p:ph sz="half" idx="2"/>
          </p:nvPr>
        </p:nvPicPr>
        <p:blipFill>
          <a:blip r:embed="rId3"/>
          <a:stretch>
            <a:fillRect/>
          </a:stretch>
        </p:blipFill>
        <p:spPr>
          <a:xfrm>
            <a:off x="7729108" y="307731"/>
            <a:ext cx="2829787" cy="3997637"/>
          </a:xfrm>
          <a:prstGeom prst="rect">
            <a:avLst/>
          </a:prstGeom>
        </p:spPr>
      </p:pic>
      <p:cxnSp>
        <p:nvCxnSpPr>
          <p:cNvPr id="21" name="Straight Connector 20">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009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5A7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DED4EC5-667B-A646-A340-51AD92B8B5DB}"/>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Welke trends zien we?</a:t>
            </a:r>
          </a:p>
        </p:txBody>
      </p:sp>
      <p:pic>
        <p:nvPicPr>
          <p:cNvPr id="5" name="Tijdelijke aanduiding voor inhoud 4" descr="Afbeelding met object, gebouw&#10;&#10;Automatisch gegenereerde beschrijving">
            <a:extLst>
              <a:ext uri="{FF2B5EF4-FFF2-40B4-BE49-F238E27FC236}">
                <a16:creationId xmlns:a16="http://schemas.microsoft.com/office/drawing/2014/main" id="{EE77E9A2-34B0-F14C-8993-885CC7E71AE4}"/>
              </a:ext>
            </a:extLst>
          </p:cNvPr>
          <p:cNvPicPr>
            <a:picLocks noGrp="1" noChangeAspect="1"/>
          </p:cNvPicPr>
          <p:nvPr>
            <p:ph idx="1"/>
          </p:nvPr>
        </p:nvPicPr>
        <p:blipFill>
          <a:blip r:embed="rId2"/>
          <a:stretch>
            <a:fillRect/>
          </a:stretch>
        </p:blipFill>
        <p:spPr>
          <a:xfrm>
            <a:off x="4038600" y="1037229"/>
            <a:ext cx="7188199" cy="4780152"/>
          </a:xfrm>
          <a:prstGeom prst="rect">
            <a:avLst/>
          </a:prstGeom>
        </p:spPr>
      </p:pic>
    </p:spTree>
    <p:extLst>
      <p:ext uri="{BB962C8B-B14F-4D97-AF65-F5344CB8AC3E}">
        <p14:creationId xmlns:p14="http://schemas.microsoft.com/office/powerpoint/2010/main" val="317277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BDDC279-9539-FE47-8DBC-7A91774D20CA}"/>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kern="1200">
                <a:solidFill>
                  <a:srgbClr val="FFFFFF"/>
                </a:solidFill>
                <a:latin typeface="+mj-lt"/>
                <a:ea typeface="+mj-ea"/>
                <a:cs typeface="+mj-cs"/>
              </a:rPr>
              <a:t>Gezondheid en welzijn scholieren.</a:t>
            </a:r>
          </a:p>
        </p:txBody>
      </p:sp>
      <p:sp>
        <p:nvSpPr>
          <p:cNvPr id="3" name="Tijdelijke aanduiding voor inhoud 2">
            <a:extLst>
              <a:ext uri="{FF2B5EF4-FFF2-40B4-BE49-F238E27FC236}">
                <a16:creationId xmlns:a16="http://schemas.microsoft.com/office/drawing/2014/main" id="{EF223160-3550-3D4D-A797-F0463A8EF399}"/>
              </a:ext>
            </a:extLst>
          </p:cNvPr>
          <p:cNvSpPr>
            <a:spLocks noGrp="1"/>
          </p:cNvSpPr>
          <p:nvPr>
            <p:ph idx="1"/>
          </p:nvPr>
        </p:nvSpPr>
        <p:spPr>
          <a:xfrm>
            <a:off x="674237" y="4170501"/>
            <a:ext cx="3657600" cy="1525597"/>
          </a:xfrm>
        </p:spPr>
        <p:txBody>
          <a:bodyPr vert="horz" lIns="91440" tIns="45720" rIns="91440" bIns="45720" rtlCol="0">
            <a:normAutofit/>
          </a:bodyPr>
          <a:lstStyle/>
          <a:p>
            <a:pPr marL="0" indent="0" algn="ctr">
              <a:buNone/>
            </a:pPr>
            <a:r>
              <a:rPr lang="en-US" sz="2000" kern="1200" dirty="0" err="1">
                <a:solidFill>
                  <a:srgbClr val="FFFFFF"/>
                </a:solidFill>
                <a:latin typeface="+mn-lt"/>
                <a:ea typeface="+mn-ea"/>
                <a:cs typeface="+mn-cs"/>
              </a:rPr>
              <a:t>Welke</a:t>
            </a:r>
            <a:r>
              <a:rPr lang="en-US" sz="2000" kern="1200" dirty="0">
                <a:solidFill>
                  <a:srgbClr val="FFFFFF"/>
                </a:solidFill>
                <a:latin typeface="+mn-lt"/>
                <a:ea typeface="+mn-ea"/>
                <a:cs typeface="+mn-cs"/>
              </a:rPr>
              <a:t> </a:t>
            </a:r>
            <a:r>
              <a:rPr lang="en-US" sz="2000" kern="1200" dirty="0" err="1">
                <a:solidFill>
                  <a:srgbClr val="FFFFFF"/>
                </a:solidFill>
                <a:latin typeface="+mn-lt"/>
                <a:ea typeface="+mn-ea"/>
                <a:cs typeface="+mn-cs"/>
              </a:rPr>
              <a:t>informatie</a:t>
            </a:r>
            <a:r>
              <a:rPr lang="en-US" sz="2000" kern="1200" dirty="0">
                <a:solidFill>
                  <a:srgbClr val="FFFFFF"/>
                </a:solidFill>
                <a:latin typeface="+mn-lt"/>
                <a:ea typeface="+mn-ea"/>
                <a:cs typeface="+mn-cs"/>
              </a:rPr>
              <a:t>/trends </a:t>
            </a:r>
            <a:r>
              <a:rPr lang="en-US" sz="2000" kern="1200" dirty="0" err="1">
                <a:solidFill>
                  <a:srgbClr val="FFFFFF"/>
                </a:solidFill>
                <a:latin typeface="+mn-lt"/>
                <a:ea typeface="+mn-ea"/>
                <a:cs typeface="+mn-cs"/>
              </a:rPr>
              <a:t>kunnen</a:t>
            </a:r>
            <a:r>
              <a:rPr lang="en-US" sz="2000" kern="1200" dirty="0">
                <a:solidFill>
                  <a:srgbClr val="FFFFFF"/>
                </a:solidFill>
                <a:latin typeface="+mn-lt"/>
                <a:ea typeface="+mn-ea"/>
                <a:cs typeface="+mn-cs"/>
              </a:rPr>
              <a:t> </a:t>
            </a:r>
            <a:r>
              <a:rPr lang="en-US" sz="2000" kern="1200" dirty="0" err="1">
                <a:solidFill>
                  <a:srgbClr val="FFFFFF"/>
                </a:solidFill>
                <a:latin typeface="+mn-lt"/>
                <a:ea typeface="+mn-ea"/>
                <a:cs typeface="+mn-cs"/>
              </a:rPr>
              <a:t>jullie</a:t>
            </a:r>
            <a:r>
              <a:rPr lang="en-US" sz="2000" kern="1200" dirty="0">
                <a:solidFill>
                  <a:srgbClr val="FFFFFF"/>
                </a:solidFill>
                <a:latin typeface="+mn-lt"/>
                <a:ea typeface="+mn-ea"/>
                <a:cs typeface="+mn-cs"/>
              </a:rPr>
              <a:t> </a:t>
            </a:r>
            <a:r>
              <a:rPr lang="en-US" sz="2000" kern="1200" dirty="0" err="1">
                <a:solidFill>
                  <a:srgbClr val="FFFFFF"/>
                </a:solidFill>
                <a:latin typeface="+mn-lt"/>
                <a:ea typeface="+mn-ea"/>
                <a:cs typeface="+mn-cs"/>
              </a:rPr>
              <a:t>vinden</a:t>
            </a:r>
            <a:r>
              <a:rPr lang="en-US" sz="2000" kern="1200" dirty="0">
                <a:solidFill>
                  <a:srgbClr val="FFFFFF"/>
                </a:solidFill>
                <a:latin typeface="+mn-lt"/>
                <a:ea typeface="+mn-ea"/>
                <a:cs typeface="+mn-cs"/>
              </a:rPr>
              <a:t>?</a:t>
            </a:r>
          </a:p>
        </p:txBody>
      </p:sp>
      <p:cxnSp>
        <p:nvCxnSpPr>
          <p:cNvPr id="12" name="Straight Connector 11">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Afbeelding 4" descr="Afbeelding met rolschaatsen, tekst, schoolbord&#10;&#10;Automatisch gegenereerde beschrijving">
            <a:extLst>
              <a:ext uri="{FF2B5EF4-FFF2-40B4-BE49-F238E27FC236}">
                <a16:creationId xmlns:a16="http://schemas.microsoft.com/office/drawing/2014/main" id="{F883FEB8-DC5E-474F-AAEE-C7627566B551}"/>
              </a:ext>
            </a:extLst>
          </p:cNvPr>
          <p:cNvPicPr>
            <a:picLocks noChangeAspect="1"/>
          </p:cNvPicPr>
          <p:nvPr/>
        </p:nvPicPr>
        <p:blipFill>
          <a:blip r:embed="rId2"/>
          <a:stretch>
            <a:fillRect/>
          </a:stretch>
        </p:blipFill>
        <p:spPr>
          <a:xfrm>
            <a:off x="5153822" y="1245725"/>
            <a:ext cx="6553545" cy="4374491"/>
          </a:xfrm>
          <a:prstGeom prst="rect">
            <a:avLst/>
          </a:prstGeom>
        </p:spPr>
      </p:pic>
    </p:spTree>
    <p:extLst>
      <p:ext uri="{BB962C8B-B14F-4D97-AF65-F5344CB8AC3E}">
        <p14:creationId xmlns:p14="http://schemas.microsoft.com/office/powerpoint/2010/main" val="32069532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1E64487-78A8-D240-9D37-B1AB5F59467F}"/>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Maak voor jezelf een lijst </a:t>
            </a:r>
          </a:p>
        </p:txBody>
      </p:sp>
      <p:pic>
        <p:nvPicPr>
          <p:cNvPr id="5" name="Tijdelijke aanduiding voor inhoud 4" descr="Afbeelding met visitekaartje, tekst&#10;&#10;Automatisch gegenereerde beschrijving">
            <a:extLst>
              <a:ext uri="{FF2B5EF4-FFF2-40B4-BE49-F238E27FC236}">
                <a16:creationId xmlns:a16="http://schemas.microsoft.com/office/drawing/2014/main" id="{7FCD799F-D8CE-654B-8D18-F879056EF3E9}"/>
              </a:ext>
            </a:extLst>
          </p:cNvPr>
          <p:cNvPicPr>
            <a:picLocks noGrp="1" noChangeAspect="1"/>
          </p:cNvPicPr>
          <p:nvPr>
            <p:ph idx="1"/>
          </p:nvPr>
        </p:nvPicPr>
        <p:blipFill>
          <a:blip r:embed="rId2"/>
          <a:stretch>
            <a:fillRect/>
          </a:stretch>
        </p:blipFill>
        <p:spPr>
          <a:xfrm>
            <a:off x="4038600" y="1028244"/>
            <a:ext cx="7188199" cy="4798122"/>
          </a:xfrm>
          <a:prstGeom prst="rect">
            <a:avLst/>
          </a:prstGeom>
        </p:spPr>
      </p:pic>
    </p:spTree>
    <p:extLst>
      <p:ext uri="{BB962C8B-B14F-4D97-AF65-F5344CB8AC3E}">
        <p14:creationId xmlns:p14="http://schemas.microsoft.com/office/powerpoint/2010/main" val="22563690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9" name="Straight Connector 13">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20" name="Rectangle 15">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4285EEB-E7BF-CD4F-934C-342B8B4D029E}"/>
              </a:ext>
            </a:extLst>
          </p:cNvPr>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5400">
                <a:solidFill>
                  <a:srgbClr val="FFFFFF"/>
                </a:solidFill>
              </a:rPr>
              <a:t>Flow, werkdruk en stress</a:t>
            </a:r>
          </a:p>
        </p:txBody>
      </p:sp>
      <p:pic>
        <p:nvPicPr>
          <p:cNvPr id="9" name="Afbeelding 8">
            <a:extLst>
              <a:ext uri="{FF2B5EF4-FFF2-40B4-BE49-F238E27FC236}">
                <a16:creationId xmlns:a16="http://schemas.microsoft.com/office/drawing/2014/main" id="{34A117E9-7DB4-6F4B-A2CC-20F6283726EE}"/>
              </a:ext>
            </a:extLst>
          </p:cNvPr>
          <p:cNvPicPr>
            <a:picLocks noChangeAspect="1"/>
          </p:cNvPicPr>
          <p:nvPr/>
        </p:nvPicPr>
        <p:blipFill>
          <a:blip r:embed="rId2"/>
          <a:stretch>
            <a:fillRect/>
          </a:stretch>
        </p:blipFill>
        <p:spPr>
          <a:xfrm>
            <a:off x="320040" y="708745"/>
            <a:ext cx="5455917" cy="3195608"/>
          </a:xfrm>
          <a:prstGeom prst="rect">
            <a:avLst/>
          </a:prstGeom>
        </p:spPr>
      </p:pic>
      <p:pic>
        <p:nvPicPr>
          <p:cNvPr id="5" name="Tijdelijke aanduiding voor inhoud 4" descr="Afbeelding met visitekaartje&#10;&#10;Automatisch gegenereerde beschrijving">
            <a:extLst>
              <a:ext uri="{FF2B5EF4-FFF2-40B4-BE49-F238E27FC236}">
                <a16:creationId xmlns:a16="http://schemas.microsoft.com/office/drawing/2014/main" id="{37AA327C-1907-8443-AEDB-5CCC967C683B}"/>
              </a:ext>
            </a:extLst>
          </p:cNvPr>
          <p:cNvPicPr>
            <a:picLocks noGrp="1" noChangeAspect="1"/>
          </p:cNvPicPr>
          <p:nvPr>
            <p:ph idx="1"/>
          </p:nvPr>
        </p:nvPicPr>
        <p:blipFill>
          <a:blip r:embed="rId3"/>
          <a:stretch>
            <a:fillRect/>
          </a:stretch>
        </p:blipFill>
        <p:spPr>
          <a:xfrm>
            <a:off x="6416043" y="724334"/>
            <a:ext cx="5455917" cy="3164431"/>
          </a:xfrm>
          <a:prstGeom prst="rect">
            <a:avLst/>
          </a:prstGeom>
        </p:spPr>
      </p:pic>
      <p:cxnSp>
        <p:nvCxnSpPr>
          <p:cNvPr id="18" name="Straight Connector 17">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17378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BD710F8E-D21F-E848-8FE0-E9BCA1B3D5C8}"/>
              </a:ext>
            </a:extLst>
          </p:cNvPr>
          <p:cNvPicPr>
            <a:picLocks noGrp="1" noChangeAspect="1"/>
          </p:cNvPicPr>
          <p:nvPr>
            <p:ph idx="1"/>
          </p:nvPr>
        </p:nvPicPr>
        <p:blipFill>
          <a:blip r:embed="rId2"/>
          <a:stretch>
            <a:fillRect/>
          </a:stretch>
        </p:blipFill>
        <p:spPr>
          <a:xfrm>
            <a:off x="643467" y="702733"/>
            <a:ext cx="10905066" cy="5452533"/>
          </a:xfrm>
          <a:prstGeom prst="rect">
            <a:avLst/>
          </a:prstGeom>
        </p:spPr>
      </p:pic>
    </p:spTree>
    <p:extLst>
      <p:ext uri="{BB962C8B-B14F-4D97-AF65-F5344CB8AC3E}">
        <p14:creationId xmlns:p14="http://schemas.microsoft.com/office/powerpoint/2010/main" val="41152855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B4113A-DDF2-C441-A4E1-CAEF3BE2FCE2}"/>
              </a:ext>
            </a:extLst>
          </p:cNvPr>
          <p:cNvSpPr>
            <a:spLocks noGrp="1"/>
          </p:cNvSpPr>
          <p:nvPr>
            <p:ph type="title"/>
          </p:nvPr>
        </p:nvSpPr>
        <p:spPr/>
        <p:txBody>
          <a:bodyPr/>
          <a:lstStyle/>
          <a:p>
            <a:r>
              <a:rPr lang="nl-NL" dirty="0"/>
              <a:t>Casuïstiek stress</a:t>
            </a:r>
          </a:p>
        </p:txBody>
      </p:sp>
      <p:pic>
        <p:nvPicPr>
          <p:cNvPr id="5" name="Tijdelijke aanduiding voor inhoud 4">
            <a:extLst>
              <a:ext uri="{FF2B5EF4-FFF2-40B4-BE49-F238E27FC236}">
                <a16:creationId xmlns:a16="http://schemas.microsoft.com/office/drawing/2014/main" id="{CFE09867-5215-5A41-8ABE-6388AEB9096C}"/>
              </a:ext>
            </a:extLst>
          </p:cNvPr>
          <p:cNvPicPr>
            <a:picLocks noGrp="1" noChangeAspect="1"/>
          </p:cNvPicPr>
          <p:nvPr>
            <p:ph idx="1"/>
          </p:nvPr>
        </p:nvPicPr>
        <p:blipFill>
          <a:blip r:embed="rId2"/>
          <a:srcRect/>
          <a:stretch/>
        </p:blipFill>
        <p:spPr>
          <a:xfrm>
            <a:off x="3191369" y="1825625"/>
            <a:ext cx="5809260" cy="4351338"/>
          </a:xfrm>
        </p:spPr>
      </p:pic>
    </p:spTree>
    <p:extLst>
      <p:ext uri="{BB962C8B-B14F-4D97-AF65-F5344CB8AC3E}">
        <p14:creationId xmlns:p14="http://schemas.microsoft.com/office/powerpoint/2010/main" val="1004188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Tijdelijke aanduiding voor inhoud 4" descr="Afbeelding met lucht, boom&#10;&#10;Automatisch gegenereerde beschrijving">
            <a:extLst>
              <a:ext uri="{FF2B5EF4-FFF2-40B4-BE49-F238E27FC236}">
                <a16:creationId xmlns:a16="http://schemas.microsoft.com/office/drawing/2014/main" id="{6B481A24-6EEE-944E-B614-A4BE8158D486}"/>
              </a:ext>
            </a:extLst>
          </p:cNvPr>
          <p:cNvPicPr>
            <a:picLocks noGrp="1" noChangeAspect="1"/>
          </p:cNvPicPr>
          <p:nvPr>
            <p:ph idx="1"/>
          </p:nvPr>
        </p:nvPicPr>
        <p:blipFill rotWithShape="1">
          <a:blip r:embed="rId2"/>
          <a:srcRect t="14798" b="21442"/>
          <a:stretch/>
        </p:blipFill>
        <p:spPr>
          <a:xfrm>
            <a:off x="20" y="10"/>
            <a:ext cx="12191980" cy="6857990"/>
          </a:xfrm>
          <a:prstGeom prst="rect">
            <a:avLst/>
          </a:prstGeom>
        </p:spPr>
      </p:pic>
    </p:spTree>
    <p:extLst>
      <p:ext uri="{BB962C8B-B14F-4D97-AF65-F5344CB8AC3E}">
        <p14:creationId xmlns:p14="http://schemas.microsoft.com/office/powerpoint/2010/main" val="2783477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644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9700AE3A-818A-2442-A372-A2EE05331567}"/>
              </a:ext>
            </a:extLst>
          </p:cNvPr>
          <p:cNvSpPr>
            <a:spLocks noGrp="1"/>
          </p:cNvSpPr>
          <p:nvPr>
            <p:ph type="title"/>
          </p:nvPr>
        </p:nvSpPr>
        <p:spPr>
          <a:xfrm>
            <a:off x="524256" y="4767072"/>
            <a:ext cx="6594189" cy="1625210"/>
          </a:xfrm>
        </p:spPr>
        <p:txBody>
          <a:bodyPr>
            <a:normAutofit/>
          </a:bodyPr>
          <a:lstStyle/>
          <a:p>
            <a:pPr algn="r"/>
            <a:r>
              <a:rPr lang="nl-NL">
                <a:solidFill>
                  <a:srgbClr val="FFFFFF"/>
                </a:solidFill>
              </a:rPr>
              <a:t>Definitie psychische gezondheid?</a:t>
            </a:r>
          </a:p>
        </p:txBody>
      </p:sp>
      <p:pic>
        <p:nvPicPr>
          <p:cNvPr id="5" name="Afbeelding 4">
            <a:extLst>
              <a:ext uri="{FF2B5EF4-FFF2-40B4-BE49-F238E27FC236}">
                <a16:creationId xmlns:a16="http://schemas.microsoft.com/office/drawing/2014/main" id="{4F9704C6-299F-674C-A460-C03EF1FD21D1}"/>
              </a:ext>
            </a:extLst>
          </p:cNvPr>
          <p:cNvPicPr>
            <a:picLocks noChangeAspect="1"/>
          </p:cNvPicPr>
          <p:nvPr/>
        </p:nvPicPr>
        <p:blipFill rotWithShape="1">
          <a:blip r:embed="rId2"/>
          <a:srcRect t="6892" r="1" b="1"/>
          <a:stretch/>
        </p:blipFill>
        <p:spPr>
          <a:xfrm>
            <a:off x="327547" y="321733"/>
            <a:ext cx="7058306" cy="4107392"/>
          </a:xfrm>
          <a:prstGeom prst="rect">
            <a:avLst/>
          </a:prstGeom>
        </p:spPr>
      </p:pic>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3AEF86A9-EC10-CC4E-8BA7-E6656F9FC9CE}"/>
              </a:ext>
            </a:extLst>
          </p:cNvPr>
          <p:cNvSpPr>
            <a:spLocks noGrp="1"/>
          </p:cNvSpPr>
          <p:nvPr>
            <p:ph idx="1"/>
          </p:nvPr>
        </p:nvSpPr>
        <p:spPr>
          <a:xfrm>
            <a:off x="8029319" y="917725"/>
            <a:ext cx="3424739" cy="4852362"/>
          </a:xfrm>
        </p:spPr>
        <p:txBody>
          <a:bodyPr anchor="ctr">
            <a:normAutofit/>
          </a:bodyPr>
          <a:lstStyle/>
          <a:p>
            <a:r>
              <a:rPr lang="nl-NL" sz="2000" dirty="0">
                <a:solidFill>
                  <a:srgbClr val="FFFFFF"/>
                </a:solidFill>
              </a:rPr>
              <a:t>Waar ga je zoeken?</a:t>
            </a:r>
          </a:p>
          <a:p>
            <a:r>
              <a:rPr lang="nl-NL" sz="2000" dirty="0">
                <a:solidFill>
                  <a:srgbClr val="FFFFFF"/>
                </a:solidFill>
              </a:rPr>
              <a:t>Wat heb je gevonden?</a:t>
            </a:r>
          </a:p>
          <a:p>
            <a:pPr marL="0" indent="0">
              <a:buNone/>
            </a:pPr>
            <a:endParaRPr lang="nl-NL" sz="2000" dirty="0">
              <a:solidFill>
                <a:srgbClr val="FFFFFF"/>
              </a:solidFill>
            </a:endParaRPr>
          </a:p>
        </p:txBody>
      </p:sp>
    </p:spTree>
    <p:extLst>
      <p:ext uri="{BB962C8B-B14F-4D97-AF65-F5344CB8AC3E}">
        <p14:creationId xmlns:p14="http://schemas.microsoft.com/office/powerpoint/2010/main" val="1780143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87660DE-77F4-4C48-B3A0-528B95C1A02E}"/>
              </a:ext>
            </a:extLst>
          </p:cNvPr>
          <p:cNvSpPr>
            <a:spLocks noGrp="1"/>
          </p:cNvSpPr>
          <p:nvPr>
            <p:ph type="title"/>
          </p:nvPr>
        </p:nvSpPr>
        <p:spPr>
          <a:xfrm>
            <a:off x="640079" y="2053641"/>
            <a:ext cx="3669161" cy="2760098"/>
          </a:xfrm>
        </p:spPr>
        <p:txBody>
          <a:bodyPr>
            <a:normAutofit/>
          </a:bodyPr>
          <a:lstStyle/>
          <a:p>
            <a:r>
              <a:rPr lang="nl-NL" sz="3700">
                <a:solidFill>
                  <a:srgbClr val="FFFFFF"/>
                </a:solidFill>
              </a:rPr>
              <a:t>Psychische gezondheid is een subjectief begrip</a:t>
            </a:r>
            <a:br>
              <a:rPr lang="nl-NL" sz="3700">
                <a:solidFill>
                  <a:srgbClr val="FFFFFF"/>
                </a:solidFill>
              </a:rPr>
            </a:br>
            <a:endParaRPr lang="nl-NL" sz="3700">
              <a:solidFill>
                <a:srgbClr val="FFFFFF"/>
              </a:solidFill>
            </a:endParaRPr>
          </a:p>
        </p:txBody>
      </p:sp>
      <p:sp>
        <p:nvSpPr>
          <p:cNvPr id="3" name="Tijdelijke aanduiding voor inhoud 2">
            <a:extLst>
              <a:ext uri="{FF2B5EF4-FFF2-40B4-BE49-F238E27FC236}">
                <a16:creationId xmlns:a16="http://schemas.microsoft.com/office/drawing/2014/main" id="{822F3431-A1F9-0F4B-8EDC-5C85F2898BF9}"/>
              </a:ext>
            </a:extLst>
          </p:cNvPr>
          <p:cNvSpPr>
            <a:spLocks noGrp="1"/>
          </p:cNvSpPr>
          <p:nvPr>
            <p:ph idx="1"/>
          </p:nvPr>
        </p:nvSpPr>
        <p:spPr>
          <a:xfrm>
            <a:off x="6090574" y="801866"/>
            <a:ext cx="5306084" cy="5230634"/>
          </a:xfrm>
        </p:spPr>
        <p:txBody>
          <a:bodyPr anchor="ctr">
            <a:normAutofit/>
          </a:bodyPr>
          <a:lstStyle/>
          <a:p>
            <a:r>
              <a:rPr lang="nl-NL" sz="2200" dirty="0">
                <a:solidFill>
                  <a:srgbClr val="000000"/>
                </a:solidFill>
              </a:rPr>
              <a:t>Het begrip psychische gezondheid verwijst naar cognitief, emotioneel en sociaal welzijn. Psychisch gezonde personen voelen zich over het geheel genomen tevreden, zijn in staat om te genieten, denken positief, kunnen omgaan met tegenslagen en zijn tevreden met hun sociale relaties. Een officiële definitie van psychische gezondheid is er niet volgens de WHO. De betekenis hangt af van allerlei aspecten, zoals de cultuur waarin iemand leeft, zijn/haar subjectieve beleving of vanuit welk theoretisch kader naar psychische gezondheid gekeken wordt.</a:t>
            </a:r>
          </a:p>
          <a:p>
            <a:pPr marL="0" indent="0">
              <a:buNone/>
            </a:pPr>
            <a:r>
              <a:rPr lang="nl-NL" sz="1400" dirty="0">
                <a:solidFill>
                  <a:srgbClr val="000000"/>
                </a:solidFill>
              </a:rPr>
              <a:t>(</a:t>
            </a:r>
            <a:r>
              <a:rPr lang="nl-NL" sz="1400" dirty="0" err="1">
                <a:solidFill>
                  <a:srgbClr val="000000"/>
                </a:solidFill>
              </a:rPr>
              <a:t>bron:https</a:t>
            </a:r>
            <a:r>
              <a:rPr lang="nl-NL" sz="1400" dirty="0">
                <a:solidFill>
                  <a:srgbClr val="000000"/>
                </a:solidFill>
              </a:rPr>
              <a:t>://</a:t>
            </a:r>
            <a:r>
              <a:rPr lang="nl-NL" sz="1400" dirty="0" err="1">
                <a:solidFill>
                  <a:srgbClr val="000000"/>
                </a:solidFill>
              </a:rPr>
              <a:t>www.volksgezondheidenzorg.info</a:t>
            </a:r>
            <a:r>
              <a:rPr lang="nl-NL" sz="1400" dirty="0">
                <a:solidFill>
                  <a:srgbClr val="000000"/>
                </a:solidFill>
              </a:rPr>
              <a:t>/onderwerp/psychische-gezondheid/cijfers-context/</a:t>
            </a:r>
            <a:r>
              <a:rPr lang="nl-NL" sz="1400" dirty="0" err="1">
                <a:solidFill>
                  <a:srgbClr val="000000"/>
                </a:solidFill>
              </a:rPr>
              <a:t>trends#definitie</a:t>
            </a:r>
            <a:r>
              <a:rPr lang="nl-NL" sz="1400" dirty="0">
                <a:solidFill>
                  <a:srgbClr val="000000"/>
                </a:solidFill>
              </a:rPr>
              <a:t>--node-psychische-gezondheid)</a:t>
            </a:r>
          </a:p>
        </p:txBody>
      </p:sp>
    </p:spTree>
    <p:extLst>
      <p:ext uri="{BB962C8B-B14F-4D97-AF65-F5344CB8AC3E}">
        <p14:creationId xmlns:p14="http://schemas.microsoft.com/office/powerpoint/2010/main" val="1108594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AF29FBA6-2FF9-884C-B459-16596F95FEA5}"/>
              </a:ext>
            </a:extLst>
          </p:cNvPr>
          <p:cNvSpPr>
            <a:spLocks noGrp="1"/>
          </p:cNvSpPr>
          <p:nvPr>
            <p:ph type="title"/>
          </p:nvPr>
        </p:nvSpPr>
        <p:spPr>
          <a:xfrm>
            <a:off x="1179226" y="826680"/>
            <a:ext cx="9833548" cy="1325563"/>
          </a:xfrm>
        </p:spPr>
        <p:txBody>
          <a:bodyPr>
            <a:normAutofit/>
          </a:bodyPr>
          <a:lstStyle/>
          <a:p>
            <a:pPr algn="ctr"/>
            <a:r>
              <a:rPr lang="nl-NL" sz="4000">
                <a:solidFill>
                  <a:srgbClr val="FFFFFF"/>
                </a:solidFill>
              </a:rPr>
              <a:t>Psychische ongezondheid</a:t>
            </a:r>
          </a:p>
        </p:txBody>
      </p:sp>
      <p:sp>
        <p:nvSpPr>
          <p:cNvPr id="3" name="Tijdelijke aanduiding voor inhoud 2">
            <a:extLst>
              <a:ext uri="{FF2B5EF4-FFF2-40B4-BE49-F238E27FC236}">
                <a16:creationId xmlns:a16="http://schemas.microsoft.com/office/drawing/2014/main" id="{919B6E96-131A-0B49-B57D-575685AA0337}"/>
              </a:ext>
            </a:extLst>
          </p:cNvPr>
          <p:cNvSpPr>
            <a:spLocks noGrp="1"/>
          </p:cNvSpPr>
          <p:nvPr>
            <p:ph idx="1"/>
          </p:nvPr>
        </p:nvSpPr>
        <p:spPr>
          <a:xfrm>
            <a:off x="1179226" y="3092970"/>
            <a:ext cx="9833548" cy="2693976"/>
          </a:xfrm>
        </p:spPr>
        <p:txBody>
          <a:bodyPr>
            <a:normAutofit/>
          </a:bodyPr>
          <a:lstStyle/>
          <a:p>
            <a:pPr marL="0" indent="0">
              <a:buNone/>
            </a:pPr>
            <a:r>
              <a:rPr lang="nl-NL" sz="2000" dirty="0">
                <a:solidFill>
                  <a:srgbClr val="000000"/>
                </a:solidFill>
              </a:rPr>
              <a:t>Psychische ongezondheid kan zich uiten in allerlei klachten, zoals je down voelen, stress ervaren, zenuwachtig zijn of angst hebben. Het kunnen ook psychosomatische klachten zijn, zoals hoofdpijn, vermoeidheid, duizeligheid of buikpijn. De ernst van psychische klachten kan variëren van af en toe milde klachten ervaren tot een gediagnosticeerde psychische stoornis. Dit is een glijdende schaal, die onder meer afhangt van de mate waarin de klachten de betreffende persoon belemmeren in zijn of haar dagelijks leven</a:t>
            </a:r>
          </a:p>
        </p:txBody>
      </p:sp>
    </p:spTree>
    <p:extLst>
      <p:ext uri="{BB962C8B-B14F-4D97-AF65-F5344CB8AC3E}">
        <p14:creationId xmlns:p14="http://schemas.microsoft.com/office/powerpoint/2010/main" val="1082508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7DCABE5-737F-A54B-9D9E-01D42794EB92}"/>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a:solidFill>
                  <a:srgbClr val="FFFFFF"/>
                </a:solidFill>
              </a:rPr>
              <a:t>Signalen</a:t>
            </a:r>
          </a:p>
        </p:txBody>
      </p:sp>
      <p:cxnSp>
        <p:nvCxnSpPr>
          <p:cNvPr id="14" name="Straight Connector 13">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Tijdelijke aanduiding voor inhoud 4">
            <a:extLst>
              <a:ext uri="{FF2B5EF4-FFF2-40B4-BE49-F238E27FC236}">
                <a16:creationId xmlns:a16="http://schemas.microsoft.com/office/drawing/2014/main" id="{6E28F7BC-95A2-964F-9762-9A1E749F4663}"/>
              </a:ext>
            </a:extLst>
          </p:cNvPr>
          <p:cNvPicPr>
            <a:picLocks noGrp="1" noChangeAspect="1"/>
          </p:cNvPicPr>
          <p:nvPr>
            <p:ph idx="1"/>
          </p:nvPr>
        </p:nvPicPr>
        <p:blipFill>
          <a:blip r:embed="rId2"/>
          <a:stretch>
            <a:fillRect/>
          </a:stretch>
        </p:blipFill>
        <p:spPr>
          <a:xfrm>
            <a:off x="807335" y="2426818"/>
            <a:ext cx="4504380" cy="3997637"/>
          </a:xfrm>
          <a:prstGeom prst="rect">
            <a:avLst/>
          </a:prstGeom>
        </p:spPr>
      </p:pic>
      <p:cxnSp>
        <p:nvCxnSpPr>
          <p:cNvPr id="16" name="Straight Connector 15">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7" name="Afbeelding 6">
            <a:extLst>
              <a:ext uri="{FF2B5EF4-FFF2-40B4-BE49-F238E27FC236}">
                <a16:creationId xmlns:a16="http://schemas.microsoft.com/office/drawing/2014/main" id="{1BD9256E-32B4-FF40-9FF0-A04D7AEF9AEF}"/>
              </a:ext>
            </a:extLst>
          </p:cNvPr>
          <p:cNvPicPr>
            <a:picLocks noChangeAspect="1"/>
          </p:cNvPicPr>
          <p:nvPr/>
        </p:nvPicPr>
        <p:blipFill>
          <a:blip r:embed="rId3"/>
          <a:stretch>
            <a:fillRect/>
          </a:stretch>
        </p:blipFill>
        <p:spPr>
          <a:xfrm>
            <a:off x="6598796" y="2426818"/>
            <a:ext cx="5148471" cy="3997637"/>
          </a:xfrm>
          <a:prstGeom prst="rect">
            <a:avLst/>
          </a:prstGeom>
        </p:spPr>
      </p:pic>
    </p:spTree>
    <p:extLst>
      <p:ext uri="{BB962C8B-B14F-4D97-AF65-F5344CB8AC3E}">
        <p14:creationId xmlns:p14="http://schemas.microsoft.com/office/powerpoint/2010/main" val="829557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Tijdelijke aanduiding voor inhoud 4" descr="Afbeelding met tekst&#10;&#10;Automatisch gegenereerde beschrijving">
            <a:extLst>
              <a:ext uri="{FF2B5EF4-FFF2-40B4-BE49-F238E27FC236}">
                <a16:creationId xmlns:a16="http://schemas.microsoft.com/office/drawing/2014/main" id="{0FDBA315-963D-DA4E-8435-7EC07681C6EE}"/>
              </a:ext>
            </a:extLst>
          </p:cNvPr>
          <p:cNvPicPr>
            <a:picLocks noGrp="1" noChangeAspect="1"/>
          </p:cNvPicPr>
          <p:nvPr>
            <p:ph idx="1"/>
          </p:nvPr>
        </p:nvPicPr>
        <p:blipFill>
          <a:blip r:embed="rId2"/>
          <a:stretch>
            <a:fillRect/>
          </a:stretch>
        </p:blipFill>
        <p:spPr>
          <a:xfrm>
            <a:off x="3200366" y="643466"/>
            <a:ext cx="5791267" cy="5571067"/>
          </a:xfrm>
          <a:prstGeom prst="rect">
            <a:avLst/>
          </a:prstGeom>
        </p:spPr>
      </p:pic>
    </p:spTree>
    <p:extLst>
      <p:ext uri="{BB962C8B-B14F-4D97-AF65-F5344CB8AC3E}">
        <p14:creationId xmlns:p14="http://schemas.microsoft.com/office/powerpoint/2010/main" val="3149492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23C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Tijdelijke aanduiding voor inhoud 4">
            <a:extLst>
              <a:ext uri="{FF2B5EF4-FFF2-40B4-BE49-F238E27FC236}">
                <a16:creationId xmlns:a16="http://schemas.microsoft.com/office/drawing/2014/main" id="{66DB66CB-AE57-6E4E-97F5-269BFA9A6B91}"/>
              </a:ext>
            </a:extLst>
          </p:cNvPr>
          <p:cNvPicPr>
            <a:picLocks noGrp="1" noChangeAspect="1"/>
          </p:cNvPicPr>
          <p:nvPr>
            <p:ph idx="1"/>
          </p:nvPr>
        </p:nvPicPr>
        <p:blipFill>
          <a:blip r:embed="rId2"/>
          <a:stretch>
            <a:fillRect/>
          </a:stretch>
        </p:blipFill>
        <p:spPr>
          <a:xfrm>
            <a:off x="2073570" y="643467"/>
            <a:ext cx="8044860" cy="5571066"/>
          </a:xfrm>
          <a:prstGeom prst="rect">
            <a:avLst/>
          </a:prstGeom>
        </p:spPr>
      </p:pic>
    </p:spTree>
    <p:extLst>
      <p:ext uri="{BB962C8B-B14F-4D97-AF65-F5344CB8AC3E}">
        <p14:creationId xmlns:p14="http://schemas.microsoft.com/office/powerpoint/2010/main" val="876575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B77C65-D8EF-7F47-9D9C-9132C26A301A}"/>
              </a:ext>
            </a:extLst>
          </p:cNvPr>
          <p:cNvSpPr>
            <a:spLocks noGrp="1"/>
          </p:cNvSpPr>
          <p:nvPr>
            <p:ph type="title"/>
          </p:nvPr>
        </p:nvSpPr>
        <p:spPr>
          <a:xfrm>
            <a:off x="6746628" y="1783959"/>
            <a:ext cx="4645250" cy="2889114"/>
          </a:xfrm>
        </p:spPr>
        <p:txBody>
          <a:bodyPr vert="horz" lIns="91440" tIns="45720" rIns="91440" bIns="45720" rtlCol="0" anchor="b">
            <a:normAutofit fontScale="90000"/>
          </a:bodyPr>
          <a:lstStyle/>
          <a:p>
            <a:r>
              <a:rPr lang="en-US" sz="6000" dirty="0" err="1"/>
              <a:t>Maak</a:t>
            </a:r>
            <a:r>
              <a:rPr lang="en-US" sz="6000" dirty="0"/>
              <a:t> </a:t>
            </a:r>
            <a:r>
              <a:rPr lang="en-US" sz="6000" dirty="0" err="1"/>
              <a:t>een</a:t>
            </a:r>
            <a:r>
              <a:rPr lang="en-US" sz="6000" dirty="0"/>
              <a:t> Mind map over stress</a:t>
            </a:r>
            <a:br>
              <a:rPr lang="en-US" sz="6000" dirty="0"/>
            </a:br>
            <a:br>
              <a:rPr lang="en-US" sz="6000" dirty="0"/>
            </a:br>
            <a:endParaRPr lang="en-US" sz="6000" dirty="0"/>
          </a:p>
        </p:txBody>
      </p:sp>
      <p:sp>
        <p:nvSpPr>
          <p:cNvPr id="10" name="Freeform: Shape 9">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Tijdelijke aanduiding voor inhoud 4" descr="Afbeelding met schoolbord, tekst&#10;&#10;Automatisch gegenereerde beschrijving">
            <a:extLst>
              <a:ext uri="{FF2B5EF4-FFF2-40B4-BE49-F238E27FC236}">
                <a16:creationId xmlns:a16="http://schemas.microsoft.com/office/drawing/2014/main" id="{20030F1E-17D0-EF44-8494-23C6F7312783}"/>
              </a:ext>
            </a:extLst>
          </p:cNvPr>
          <p:cNvPicPr>
            <a:picLocks noGrp="1" noChangeAspect="1"/>
          </p:cNvPicPr>
          <p:nvPr>
            <p:ph idx="1"/>
          </p:nvPr>
        </p:nvPicPr>
        <p:blipFill rotWithShape="1">
          <a:blip r:embed="rId2"/>
          <a:srcRect l="10524" r="1635"/>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1476608103"/>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TotalTime>
  <Words>279</Words>
  <Application>Microsoft Macintosh PowerPoint</Application>
  <PresentationFormat>Breedbeeld</PresentationFormat>
  <Paragraphs>19</Paragraphs>
  <Slides>16</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16</vt:i4>
      </vt:variant>
    </vt:vector>
  </HeadingPairs>
  <TitlesOfParts>
    <vt:vector size="20" baseType="lpstr">
      <vt:lpstr>Arial</vt:lpstr>
      <vt:lpstr>Calibri</vt:lpstr>
      <vt:lpstr>Calibri Light</vt:lpstr>
      <vt:lpstr>Kantoorthema</vt:lpstr>
      <vt:lpstr>Psychische gezondheid, stress en werkdruk </vt:lpstr>
      <vt:lpstr>PowerPoint-presentatie</vt:lpstr>
      <vt:lpstr>Definitie psychische gezondheid?</vt:lpstr>
      <vt:lpstr>Psychische gezondheid is een subjectief begrip </vt:lpstr>
      <vt:lpstr>Psychische ongezondheid</vt:lpstr>
      <vt:lpstr>Signalen</vt:lpstr>
      <vt:lpstr>PowerPoint-presentatie</vt:lpstr>
      <vt:lpstr>PowerPoint-presentatie</vt:lpstr>
      <vt:lpstr>Maak een Mind map over stress  </vt:lpstr>
      <vt:lpstr>Stress en de relatie met voeding en bewegen</vt:lpstr>
      <vt:lpstr>Welke trends zien we?</vt:lpstr>
      <vt:lpstr>Gezondheid en welzijn scholieren.</vt:lpstr>
      <vt:lpstr>Maak voor jezelf een lijst </vt:lpstr>
      <vt:lpstr>Flow, werkdruk en stress</vt:lpstr>
      <vt:lpstr>PowerPoint-presentatie</vt:lpstr>
      <vt:lpstr>Casuïstiek stress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Psychische gezondheid, stress en werkdruk </dc:title>
  <dc:creator>Mariska de Rouw</dc:creator>
  <cp:lastModifiedBy>Mariska de Rouw</cp:lastModifiedBy>
  <cp:revision>1</cp:revision>
  <dcterms:created xsi:type="dcterms:W3CDTF">2019-09-09T12:49:19Z</dcterms:created>
  <dcterms:modified xsi:type="dcterms:W3CDTF">2019-09-12T07:54:33Z</dcterms:modified>
</cp:coreProperties>
</file>